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66" r:id="rId9"/>
    <p:sldId id="265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635"/>
    <a:srgbClr val="9EFF29"/>
    <a:srgbClr val="C80064"/>
    <a:srgbClr val="C33A1F"/>
    <a:srgbClr val="0000CC"/>
    <a:srgbClr val="FF2549"/>
    <a:srgbClr val="007033"/>
    <a:srgbClr val="D6370C"/>
    <a:srgbClr val="1D3A00"/>
    <a:srgbClr val="FF85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1416" y="48"/>
      </p:cViewPr>
      <p:guideLst>
        <p:guide orient="horz" pos="1620"/>
        <p:guide pos="288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25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27703" y="2379408"/>
            <a:ext cx="8229600" cy="2251584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Master </a:t>
            </a: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0328" y="4925957"/>
            <a:ext cx="8229600" cy="904568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</a:t>
            </a:r>
            <a:r>
              <a:rPr lang="en-US" dirty="0" smtClean="0"/>
              <a:t>Master </a:t>
            </a:r>
            <a:r>
              <a:rPr lang="en-US" dirty="0"/>
              <a:t>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0163" y="3167063"/>
            <a:ext cx="146367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947" y="299116"/>
            <a:ext cx="8259098" cy="101803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750141"/>
            <a:ext cx="8246070" cy="462116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 l="-2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2106" y="542050"/>
            <a:ext cx="6283782" cy="967132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9239" y="1691148"/>
            <a:ext cx="6304935" cy="4560181"/>
          </a:xfrm>
        </p:spPr>
        <p:txBody>
          <a:bodyPr/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>
                <a:solidFill>
                  <a:srgbClr val="002060"/>
                </a:solidFill>
              </a:defRPr>
            </a:lvl2pPr>
            <a:lvl3pPr>
              <a:defRPr>
                <a:solidFill>
                  <a:srgbClr val="002060"/>
                </a:solidFill>
              </a:defRPr>
            </a:lvl3pPr>
            <a:lvl4pPr>
              <a:defRPr>
                <a:solidFill>
                  <a:srgbClr val="002060"/>
                </a:solidFill>
              </a:defRPr>
            </a:lvl4pPr>
            <a:lvl5pPr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693" y="362198"/>
            <a:ext cx="8093365" cy="1018033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131" y="2207356"/>
            <a:ext cx="4040188" cy="639763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131" y="2837219"/>
            <a:ext cx="4040188" cy="3035059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7253" y="2207356"/>
            <a:ext cx="4041775" cy="639763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7253" y="2837219"/>
            <a:ext cx="4041775" cy="3035059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-16000" r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6951663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Apriori Algorithm project</a:t>
            </a:r>
            <a:br>
              <a:rPr lang="en-US" dirty="0" smtClean="0"/>
            </a:br>
            <a:r>
              <a:rPr lang="en-US" dirty="0" smtClean="0"/>
              <a:t>by Group 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7818" y="3184093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Thank you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Project phases</a:t>
            </a:r>
          </a:p>
          <a:p>
            <a:r>
              <a:rPr lang="en-US" dirty="0" smtClean="0"/>
              <a:t>System architecture</a:t>
            </a:r>
          </a:p>
          <a:p>
            <a:r>
              <a:rPr lang="en-US" dirty="0" smtClean="0"/>
              <a:t>Pseudocode</a:t>
            </a:r>
          </a:p>
          <a:p>
            <a:r>
              <a:rPr lang="en-US" dirty="0" smtClean="0"/>
              <a:t>Output sample</a:t>
            </a:r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2400" dirty="0"/>
              <a:t>Apriori is an algorithm used to find the relation between items or </a:t>
            </a:r>
            <a:r>
              <a:rPr lang="en-US" sz="2400" dirty="0" smtClean="0"/>
              <a:t>categories.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his </a:t>
            </a:r>
            <a:r>
              <a:rPr lang="en-US" sz="2400" dirty="0"/>
              <a:t>has applications in domains such as market basket analysis.</a:t>
            </a:r>
          </a:p>
          <a:p>
            <a:r>
              <a:rPr lang="en-US" sz="2400" dirty="0" smtClean="0"/>
              <a:t>Apriori </a:t>
            </a:r>
            <a:r>
              <a:rPr lang="en-US" sz="2400" dirty="0"/>
              <a:t>uses a "bottom up" approach, where frequent subsets are extended one item at a </a:t>
            </a:r>
            <a:r>
              <a:rPr lang="en-US" sz="2400" dirty="0" smtClean="0"/>
              <a:t>time.</a:t>
            </a:r>
          </a:p>
          <a:p>
            <a:r>
              <a:rPr lang="en-US" sz="2400" dirty="0"/>
              <a:t>The Apriori algorithm was proposed by Agrawal and </a:t>
            </a:r>
            <a:r>
              <a:rPr lang="en-US" sz="2400" dirty="0" err="1"/>
              <a:t>Srikant</a:t>
            </a:r>
            <a:r>
              <a:rPr lang="en-US" sz="2400" dirty="0"/>
              <a:t> in 1994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10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78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052" y="1141355"/>
            <a:ext cx="6230219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40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Project phases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2105" y="1691148"/>
            <a:ext cx="6613349" cy="4560181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Phase </a:t>
            </a:r>
            <a:r>
              <a:rPr lang="en-US" dirty="0" smtClean="0"/>
              <a:t>1:  </a:t>
            </a:r>
            <a:r>
              <a:rPr lang="en-US" dirty="0"/>
              <a:t>Design the schedule </a:t>
            </a:r>
            <a:r>
              <a:rPr lang="en-US" dirty="0" smtClean="0"/>
              <a:t>for the project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Phase </a:t>
            </a:r>
            <a:r>
              <a:rPr lang="en-US" dirty="0" smtClean="0"/>
              <a:t>2: </a:t>
            </a:r>
            <a:r>
              <a:rPr lang="en-US" dirty="0"/>
              <a:t>Divide the code </a:t>
            </a:r>
            <a:r>
              <a:rPr lang="en-US" dirty="0" smtClean="0"/>
              <a:t>into </a:t>
            </a:r>
            <a:r>
              <a:rPr lang="en-US" dirty="0"/>
              <a:t>separate functions.</a:t>
            </a:r>
          </a:p>
          <a:p>
            <a:pPr lvl="0"/>
            <a:r>
              <a:rPr lang="en-US" dirty="0"/>
              <a:t>Phase </a:t>
            </a:r>
            <a:r>
              <a:rPr lang="en-US" dirty="0" smtClean="0"/>
              <a:t>3: Start implementation.</a:t>
            </a:r>
            <a:endParaRPr lang="en-US" dirty="0"/>
          </a:p>
          <a:p>
            <a:pPr lvl="0"/>
            <a:r>
              <a:rPr lang="en-US" dirty="0"/>
              <a:t>Phase </a:t>
            </a:r>
            <a:r>
              <a:rPr lang="en-US" dirty="0" smtClean="0"/>
              <a:t>4: Integrate the code.</a:t>
            </a:r>
            <a:endParaRPr lang="en-US" dirty="0"/>
          </a:p>
          <a:p>
            <a:pPr lvl="0"/>
            <a:r>
              <a:rPr lang="en-US" dirty="0"/>
              <a:t>Phase </a:t>
            </a:r>
            <a:r>
              <a:rPr lang="en-US" dirty="0" smtClean="0"/>
              <a:t>5: Test the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88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architecture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777" y="1509182"/>
            <a:ext cx="6349111" cy="5223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511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9239" y="1691148"/>
            <a:ext cx="6616216" cy="4917470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minimum support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minimum confidence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Calculate total valid support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Get association rules from the most frequent item </a:t>
            </a:r>
            <a:r>
              <a:rPr lang="en-US" dirty="0" smtClean="0"/>
              <a:t>set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Filter the association rules with the minimum </a:t>
            </a:r>
            <a:r>
              <a:rPr lang="en-US" dirty="0" smtClean="0"/>
              <a:t>confidence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Calculate the lift and </a:t>
            </a:r>
            <a:r>
              <a:rPr lang="en-US" dirty="0" smtClean="0"/>
              <a:t>leverage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Sort the rules with </a:t>
            </a:r>
            <a:r>
              <a:rPr lang="en-US" dirty="0" smtClean="0"/>
              <a:t>Lift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Sort the rules with Leverage</a:t>
            </a:r>
          </a:p>
        </p:txBody>
      </p:sp>
    </p:spTree>
    <p:extLst>
      <p:ext uri="{BB962C8B-B14F-4D97-AF65-F5344CB8AC3E}">
        <p14:creationId xmlns:p14="http://schemas.microsoft.com/office/powerpoint/2010/main" val="1259634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sample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1999504"/>
            <a:ext cx="8597757" cy="4167691"/>
          </a:xfrm>
        </p:spPr>
      </p:pic>
    </p:spTree>
    <p:extLst>
      <p:ext uri="{BB962C8B-B14F-4D97-AF65-F5344CB8AC3E}">
        <p14:creationId xmlns:p14="http://schemas.microsoft.com/office/powerpoint/2010/main" val="1748176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163</Words>
  <Application>Microsoft Office PowerPoint</Application>
  <PresentationFormat>On-screen Show (4:3)</PresentationFormat>
  <Paragraphs>31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Apriori Algorithm project by Group 8</vt:lpstr>
      <vt:lpstr>Agenda</vt:lpstr>
      <vt:lpstr>Introduction</vt:lpstr>
      <vt:lpstr>PowerPoint Presentation</vt:lpstr>
      <vt:lpstr>PowerPoint Presentation</vt:lpstr>
      <vt:lpstr>Project phases</vt:lpstr>
      <vt:lpstr>System architecture</vt:lpstr>
      <vt:lpstr>Pseudocode</vt:lpstr>
      <vt:lpstr>Output sample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2020-05-10T13:31:04Z</dcterms:modified>
</cp:coreProperties>
</file>

<file path=docProps/thumbnail.jpeg>
</file>